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Social-psychological factors of personality </a:t>
            </a:r>
            <a:r>
              <a:rPr lang="en-US" b="1" dirty="0" err="1" smtClean="0"/>
              <a:t>traumatisation</a:t>
            </a:r>
            <a:r>
              <a:rPr lang="en-US" b="1" dirty="0" smtClean="0"/>
              <a:t>  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61975" y="595313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8019748" imgH="5667032" progId="AcroExch.Document.7">
                  <p:embed/>
                </p:oleObj>
              </mc:Choice>
              <mc:Fallback>
                <p:oleObj name="Acrobat Document" r:id="rId3" imgW="8019748" imgH="5667032" progId="AcroExch.Document.7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595313"/>
                        <a:ext cx="8020050" cy="566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Health supporting factors (</a:t>
            </a:r>
            <a:r>
              <a:rPr lang="en-US" b="1" dirty="0" err="1" smtClean="0"/>
              <a:t>Maercker</a:t>
            </a:r>
            <a:r>
              <a:rPr lang="en-US" b="1" dirty="0" smtClean="0"/>
              <a:t>, 2009)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/>
              <a:t>Social support </a:t>
            </a:r>
            <a:r>
              <a:rPr lang="en-US" dirty="0" smtClean="0"/>
              <a:t>and social acknowledgement (quality of perceived social support from family and friends)</a:t>
            </a:r>
          </a:p>
          <a:p>
            <a:pPr lvl="0">
              <a:buNone/>
            </a:pPr>
            <a:r>
              <a:rPr lang="en-US" b="1" dirty="0" smtClean="0"/>
              <a:t>Disclosure</a:t>
            </a:r>
            <a:r>
              <a:rPr lang="en-US" dirty="0" smtClean="0"/>
              <a:t> (opening of the traumatic life event)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acknowledgement as victim or survivor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disapproval </a:t>
            </a:r>
          </a:p>
          <a:p>
            <a:r>
              <a:rPr lang="en-US" dirty="0" smtClean="0"/>
              <a:t>Family / friends disapproval </a:t>
            </a:r>
          </a:p>
          <a:p>
            <a:r>
              <a:rPr lang="en-US" dirty="0" smtClean="0"/>
              <a:t>Recognition</a:t>
            </a:r>
          </a:p>
          <a:p>
            <a:endParaRPr lang="en-US" dirty="0" smtClean="0"/>
          </a:p>
          <a:p>
            <a:r>
              <a:rPr lang="en-US" dirty="0" smtClean="0"/>
              <a:t>Meta-analysis </a:t>
            </a:r>
            <a:r>
              <a:rPr lang="de-DE" dirty="0" err="1" smtClean="0"/>
              <a:t>Brewin</a:t>
            </a:r>
            <a:r>
              <a:rPr lang="ru-RU" dirty="0" smtClean="0"/>
              <a:t>, </a:t>
            </a:r>
            <a:r>
              <a:rPr lang="de-DE" dirty="0" smtClean="0"/>
              <a:t>Andrews </a:t>
            </a:r>
            <a:r>
              <a:rPr lang="en-US" dirty="0" smtClean="0"/>
              <a:t>&amp;</a:t>
            </a:r>
            <a:r>
              <a:rPr lang="ru-RU" dirty="0" smtClean="0"/>
              <a:t> </a:t>
            </a:r>
            <a:r>
              <a:rPr lang="de-DE" dirty="0" smtClean="0"/>
              <a:t>Valentine</a:t>
            </a:r>
            <a:r>
              <a:rPr lang="ru-RU" dirty="0" smtClean="0"/>
              <a:t> (2000) </a:t>
            </a:r>
            <a:r>
              <a:rPr lang="en-US" dirty="0" smtClean="0"/>
              <a:t>r=</a:t>
            </a:r>
            <a:r>
              <a:rPr lang="ru-RU" dirty="0" smtClean="0"/>
              <a:t> -0.40 </a:t>
            </a:r>
            <a:endParaRPr lang="en-US" dirty="0" smtClean="0"/>
          </a:p>
          <a:p>
            <a:r>
              <a:rPr lang="de-DE" dirty="0" smtClean="0"/>
              <a:t>Meta-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Ozer</a:t>
            </a:r>
            <a:r>
              <a:rPr lang="ru-RU" dirty="0" smtClean="0"/>
              <a:t>, </a:t>
            </a:r>
            <a:r>
              <a:rPr lang="de-DE" dirty="0" smtClean="0"/>
              <a:t>Best</a:t>
            </a:r>
            <a:r>
              <a:rPr lang="ru-RU" dirty="0" smtClean="0"/>
              <a:t>, </a:t>
            </a:r>
            <a:r>
              <a:rPr lang="de-DE" dirty="0" err="1" smtClean="0"/>
              <a:t>Lipsey</a:t>
            </a:r>
            <a:r>
              <a:rPr lang="de-DE" dirty="0" smtClean="0"/>
              <a:t> </a:t>
            </a:r>
            <a:r>
              <a:rPr lang="ru-RU" dirty="0" smtClean="0"/>
              <a:t>и </a:t>
            </a:r>
            <a:r>
              <a:rPr lang="de-DE" dirty="0" err="1" smtClean="0"/>
              <a:t>Weiss</a:t>
            </a:r>
            <a:r>
              <a:rPr lang="ru-RU" dirty="0" smtClean="0"/>
              <a:t> (2003) </a:t>
            </a:r>
            <a:r>
              <a:rPr lang="en-US" dirty="0" smtClean="0"/>
              <a:t>r=</a:t>
            </a:r>
            <a:r>
              <a:rPr lang="ru-RU" dirty="0" smtClean="0"/>
              <a:t>-0.28.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 of trauma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written or verbal disclosure of a traumatic event and associated thoughts and feelings (</a:t>
            </a:r>
            <a:r>
              <a:rPr lang="en-US" dirty="0" err="1" smtClean="0"/>
              <a:t>Pennebaker</a:t>
            </a:r>
            <a:r>
              <a:rPr lang="en-US" dirty="0" smtClean="0"/>
              <a:t>, 1993). Writing or verbal disclosure of stressful events should help the person analyze and understand what happened and identify the feelings associated with the event.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Disclosure of trauma questionnaire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Reluctance to talk</a:t>
            </a:r>
          </a:p>
          <a:p>
            <a:r>
              <a:rPr lang="en-US" dirty="0" smtClean="0"/>
              <a:t>Urge to talk</a:t>
            </a:r>
          </a:p>
          <a:p>
            <a:r>
              <a:rPr lang="en-US" dirty="0" smtClean="0"/>
              <a:t>Emotional reactions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5DBE07-F209-459E-9D2C-7C0C2767A19F}"/>
</file>

<file path=customXml/itemProps2.xml><?xml version="1.0" encoding="utf-8"?>
<ds:datastoreItem xmlns:ds="http://schemas.openxmlformats.org/officeDocument/2006/customXml" ds:itemID="{FF1FECDC-3BAA-4DF8-AD7C-9E019F4405C8}"/>
</file>

<file path=customXml/itemProps3.xml><?xml version="1.0" encoding="utf-8"?>
<ds:datastoreItem xmlns:ds="http://schemas.openxmlformats.org/officeDocument/2006/customXml" ds:itemID="{08EA7324-8CDA-4ECB-A390-1AF066D57F1C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131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Office Theme</vt:lpstr>
      <vt:lpstr>Acrobat Document</vt:lpstr>
      <vt:lpstr>Social-psychological factors of personality traumatisation  </vt:lpstr>
      <vt:lpstr>Презентация PowerPoint</vt:lpstr>
      <vt:lpstr> Health supporting factors (Maercker, 2009) </vt:lpstr>
      <vt:lpstr>Social acknowledgement as victim or survivor</vt:lpstr>
      <vt:lpstr>Disclosure of trauma</vt:lpstr>
      <vt:lpstr>Disclosure of trauma questionnaire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Social-psychological factors of personality traumatisation</dc:title>
  <dc:creator>Анна</dc:creator>
  <cp:lastModifiedBy>Анна</cp:lastModifiedBy>
  <cp:revision>3</cp:revision>
  <dcterms:modified xsi:type="dcterms:W3CDTF">2021-12-18T15:17:53Z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